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BABD"/>
    <a:srgbClr val="34D4DC"/>
    <a:srgbClr val="BAC6C7"/>
    <a:srgbClr val="91D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07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02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84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32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4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68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1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43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7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96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204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76930" y="1734645"/>
            <a:ext cx="9144000" cy="1481321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(Times New Roman 32, maiúsculas, negrito, centrado; nomes científicos em itálico) </a:t>
            </a:r>
            <a:r>
              <a:rPr lang="pt-BR" sz="3600" dirty="0"/>
              <a:t/>
            </a:r>
            <a:br>
              <a:rPr lang="pt-BR" sz="3600" dirty="0"/>
            </a:br>
            <a:endParaRPr lang="es-ES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24141" y="3337640"/>
            <a:ext cx="9144000" cy="681638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(Times New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24, centro negrito)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28" y="366483"/>
            <a:ext cx="2144590" cy="1069439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080" y="264877"/>
            <a:ext cx="1252545" cy="1131425"/>
          </a:xfrm>
          <a:prstGeom prst="rect">
            <a:avLst/>
          </a:prstGeom>
        </p:spPr>
      </p:pic>
      <p:sp>
        <p:nvSpPr>
          <p:cNvPr id="12" name="Subtítulo 2"/>
          <p:cNvSpPr txBox="1">
            <a:spLocks/>
          </p:cNvSpPr>
          <p:nvPr/>
        </p:nvSpPr>
        <p:spPr>
          <a:xfrm>
            <a:off x="1951494" y="549244"/>
            <a:ext cx="8420817" cy="63600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100" b="1" dirty="0">
                <a:solidFill>
                  <a:srgbClr val="98BABD"/>
                </a:solidFill>
              </a:rPr>
              <a:t>VI </a:t>
            </a:r>
            <a:r>
              <a:rPr lang="es-ES" sz="2100" b="1" dirty="0" err="1">
                <a:solidFill>
                  <a:srgbClr val="98BABD"/>
                </a:solidFill>
              </a:rPr>
              <a:t>Simpósio</a:t>
            </a:r>
            <a:r>
              <a:rPr lang="es-ES" sz="2100" b="1" dirty="0">
                <a:solidFill>
                  <a:srgbClr val="98BABD"/>
                </a:solidFill>
              </a:rPr>
              <a:t> Iberoamericano de </a:t>
            </a:r>
            <a:r>
              <a:rPr lang="es-ES" sz="2100" b="1" dirty="0" err="1">
                <a:solidFill>
                  <a:srgbClr val="98BABD"/>
                </a:solidFill>
              </a:rPr>
              <a:t>Ecologia</a:t>
            </a:r>
            <a:r>
              <a:rPr lang="es-ES" sz="2100" b="1" dirty="0">
                <a:solidFill>
                  <a:srgbClr val="98BABD"/>
                </a:solidFill>
              </a:rPr>
              <a:t> </a:t>
            </a:r>
            <a:r>
              <a:rPr lang="es-ES" sz="2100" b="1" dirty="0" err="1">
                <a:solidFill>
                  <a:srgbClr val="98BABD"/>
                </a:solidFill>
              </a:rPr>
              <a:t>Reprodutiva</a:t>
            </a:r>
            <a:r>
              <a:rPr lang="es-ES" sz="2100" b="1" dirty="0">
                <a:solidFill>
                  <a:srgbClr val="98BABD"/>
                </a:solidFill>
              </a:rPr>
              <a:t>, </a:t>
            </a:r>
            <a:r>
              <a:rPr lang="es-ES" sz="2100" b="1" dirty="0" err="1">
                <a:solidFill>
                  <a:srgbClr val="98BABD"/>
                </a:solidFill>
              </a:rPr>
              <a:t>Recrutamento</a:t>
            </a:r>
            <a:r>
              <a:rPr lang="es-ES" sz="2100" b="1" dirty="0">
                <a:solidFill>
                  <a:srgbClr val="98BABD"/>
                </a:solidFill>
              </a:rPr>
              <a:t> e Pesca</a:t>
            </a:r>
            <a:endParaRPr lang="es-ES" sz="2100" b="1" dirty="0">
              <a:solidFill>
                <a:srgbClr val="98BABD"/>
              </a:solidFill>
            </a:endParaRPr>
          </a:p>
          <a:p>
            <a:r>
              <a:rPr lang="es-ES" sz="2100" b="1" dirty="0">
                <a:solidFill>
                  <a:srgbClr val="98BABD"/>
                </a:solidFill>
              </a:rPr>
              <a:t> </a:t>
            </a:r>
            <a:r>
              <a:rPr lang="es-ES" sz="2100" b="1" dirty="0" smtClean="0">
                <a:solidFill>
                  <a:srgbClr val="98BABD"/>
                </a:solidFill>
              </a:rPr>
              <a:t>11 al 15 de </a:t>
            </a:r>
            <a:r>
              <a:rPr lang="es-ES" sz="2100" b="1" dirty="0" err="1" smtClean="0">
                <a:solidFill>
                  <a:srgbClr val="98BABD"/>
                </a:solidFill>
              </a:rPr>
              <a:t>novembro</a:t>
            </a:r>
            <a:r>
              <a:rPr lang="es-ES" sz="2100" b="1" dirty="0" smtClean="0">
                <a:solidFill>
                  <a:srgbClr val="98BABD"/>
                </a:solidFill>
              </a:rPr>
              <a:t> de 2024 - Portugal</a:t>
            </a:r>
            <a:endParaRPr lang="es-ES" sz="2100" dirty="0" smtClean="0">
              <a:solidFill>
                <a:srgbClr val="98BA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798498" y="4140952"/>
            <a:ext cx="759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da instituição ou organismo a que pertence (facultativo) (Times New Roman 18, negrito, centrado)</a:t>
            </a:r>
            <a:endParaRPr lang="es-E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951287" y="5111433"/>
            <a:ext cx="759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</a:t>
            </a:r>
            <a:r>
              <a:rPr lang="es-E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14, centrado) </a:t>
            </a:r>
          </a:p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27 Grupo"/>
          <p:cNvGrpSpPr/>
          <p:nvPr/>
        </p:nvGrpSpPr>
        <p:grpSpPr>
          <a:xfrm>
            <a:off x="559789" y="1723251"/>
            <a:ext cx="1464352" cy="4007820"/>
            <a:chOff x="7670297" y="1107089"/>
            <a:chExt cx="1464352" cy="4007820"/>
          </a:xfrm>
          <a:solidFill>
            <a:srgbClr val="98BABD"/>
          </a:solidFill>
        </p:grpSpPr>
        <p:sp>
          <p:nvSpPr>
            <p:cNvPr id="17" name="1 Rectángulo"/>
            <p:cNvSpPr/>
            <p:nvPr/>
          </p:nvSpPr>
          <p:spPr>
            <a:xfrm>
              <a:off x="7670297" y="1107089"/>
              <a:ext cx="1464352" cy="400782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8 Rectángulo"/>
            <p:cNvSpPr/>
            <p:nvPr/>
          </p:nvSpPr>
          <p:spPr>
            <a:xfrm>
              <a:off x="7751953" y="3905519"/>
              <a:ext cx="1244146" cy="52322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Nome da </a:t>
              </a:r>
              <a:r>
                <a:rPr lang="en-GB" sz="1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sessão</a:t>
              </a:r>
              <a:endParaRPr lang="en-GB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CuadroTexto 19"/>
          <p:cNvSpPr txBox="1"/>
          <p:nvPr/>
        </p:nvSpPr>
        <p:spPr>
          <a:xfrm>
            <a:off x="712578" y="1985954"/>
            <a:ext cx="131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ES" sz="1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essão</a:t>
            </a:r>
            <a:r>
              <a:rPr lang="es-E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3792215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TÍTULO (Times New Roman 32, maiúsculas, negrito, centrado; nomes científicos em itálico)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(Times New Roman 32, con letra mayúscula, en negrita y centrado; nombres científicos en cursiva)</dc:title>
  <dc:creator>Asistencia Técnica Cooperación</dc:creator>
  <cp:lastModifiedBy>Asistencia Técnica Cooperación</cp:lastModifiedBy>
  <cp:revision>7</cp:revision>
  <dcterms:created xsi:type="dcterms:W3CDTF">2024-10-21T08:50:31Z</dcterms:created>
  <dcterms:modified xsi:type="dcterms:W3CDTF">2024-10-23T10:52:59Z</dcterms:modified>
</cp:coreProperties>
</file>